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4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9D7EF-30BF-4097-8DD0-7B28EA1A2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71A61-6D90-4012-815E-5CB651918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A8FDD-0BC8-4D97-9027-5026629A9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39AE-857B-406A-9304-948B357FEEEE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D1FA9-C22D-4875-82F4-E380A88A7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2D1EF-E328-4DC2-9A95-76B347E6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2A87-3350-4D2B-A37A-913E7FA7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8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6A40C-AA61-4409-BFD8-E60E6DA83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603F14-1974-4D69-AF0D-C0DD18C68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FA9A2-F95E-4882-A25C-90EC82FA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39AE-857B-406A-9304-948B357FEEEE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D9C2A-7E75-4F98-A5D8-04142A4BD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C2562-B0F5-4D2A-8054-9655526C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2A87-3350-4D2B-A37A-913E7FA7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7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C7A8E5-41B2-43CE-BCBB-001E82B1B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959552-7F71-4FC6-82E4-A667DF8A7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741BE-2C25-4C50-8441-D80042F43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39AE-857B-406A-9304-948B357FEEEE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6E285-29A4-4D66-AC9C-099F6C83A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B0985-BBAF-4AF0-95E9-022EC661B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2A87-3350-4D2B-A37A-913E7FA7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0AC62-ABF9-417A-8404-226A01E42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EB1BA-5C46-4A7A-AFA0-2C20E0B1D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EAAB1-73E4-44E3-BD7B-762B6FDDB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39AE-857B-406A-9304-948B357FEEEE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4B776-0845-46BD-B4CF-04938AC4F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E115C-D8AE-45F5-9B10-85579B221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2A87-3350-4D2B-A37A-913E7FA7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1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BB424-6A4B-4D36-B1FE-09A1BF5D6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E72C9-FA1E-45CA-ACA5-C7E4B3A54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8FD93-1721-44A7-B78A-E2B79E8E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39AE-857B-406A-9304-948B357FEEEE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2FD8C-7934-44E5-946B-212641E36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B505A-7377-4EC1-8B20-1E7C6A08E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2A87-3350-4D2B-A37A-913E7FA7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4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93A2F-02EB-4A41-A89E-F1923D58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E9354-D2FD-470A-BC9F-90020265B3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179117-41AE-4661-A347-78EC17349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FDDC43-6911-4CE6-B282-3DDA66E6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39AE-857B-406A-9304-948B357FEEEE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F7337-E6E7-4C73-8BDC-DE5FB8A8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B2E77-56F3-491A-A431-F99CC3F20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2A87-3350-4D2B-A37A-913E7FA7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8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2163C-4011-4A51-AC3D-6143F6DDC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5607C-EE7D-4C40-8F7F-0CDF53F34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CEC2A-E669-4DAF-ABEA-8B5E5A838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EAF5BE-21A6-4B2E-9CD4-E1B965FAB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339FC5-FFB4-4927-BAD7-A24C89FB9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606DC1-2DE1-4E5B-A1E7-64287A0B0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39AE-857B-406A-9304-948B357FEEEE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D42C20-E4A0-4B3D-9D0E-FC67EE43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13965B-F8C5-4729-B436-B441AA011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2A87-3350-4D2B-A37A-913E7FA7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0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C4C1F-668C-4FE8-ADBB-0063030BE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91161-BFB0-47AA-BB87-FCE828B3E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39AE-857B-406A-9304-948B357FEEEE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0FBE2A-A46E-439D-A18B-B0F81F6C6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B42793-EF6F-4616-9CDE-C67A8E0C2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2A87-3350-4D2B-A37A-913E7FA7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04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DF8894-6539-4E20-89B1-66A4E8357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39AE-857B-406A-9304-948B357FEEEE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9DEC98-B41F-4D1D-A2AF-AE1BDF4DA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FBB10-93FD-4146-A501-C2C16B7D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2A87-3350-4D2B-A37A-913E7FA7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9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52857-E1D6-4031-ABDB-C357DD0E6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C352F-E363-4078-A3E8-6D7FE5D6F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753AD8-3F3F-4399-9C85-79AD4799E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5796C5-FF63-49DD-B0CF-4B98C4B26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39AE-857B-406A-9304-948B357FEEEE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ABAB4-4EA7-4E07-A620-AC7084B70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0EA54-0154-49EE-80C5-CB1D21F0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2A87-3350-4D2B-A37A-913E7FA7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21420-9034-44B0-8764-0075A18B4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6A0D4E-CCF0-40E1-99DD-0FE2B5D53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35BFC4-9A5D-47CC-B731-8A8B9BC5D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B28A6-7335-48AD-809A-0195ACB4D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39AE-857B-406A-9304-948B357FEEEE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10A02-B3D6-493F-BEA4-DC8ACE93A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433D96-156F-466A-8767-7D9FAFF04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2A87-3350-4D2B-A37A-913E7FA7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627F33-D7A4-4446-8508-1AF06EC45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FA009-28A3-486F-9C09-D28462FBD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EAC23-50E0-4D30-A4AF-9B51E100C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339AE-857B-406A-9304-948B357FEEEE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8A27D-BF48-4E18-8D97-E1432DA6A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DBBBD-9D1A-4D07-BFEA-77943A72F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22A87-3350-4D2B-A37A-913E7FA7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9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WglVLx5mp8" TargetMode="External"/><Relationship Id="rId2" Type="http://schemas.openxmlformats.org/officeDocument/2006/relationships/hyperlink" Target="https://www.youtube.com/watch?v=rW23RsUTb2Y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6F7BA-31C3-48DA-AD1B-03D1E6B25A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Storyboarding and Screenplays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282ACF-3E44-4D46-A51B-DBAC561BEA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20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-jaws.png (PNG Image, 624 × 808 pixels) - Scaled (74%) - Mozilla Firefox">
            <a:extLst>
              <a:ext uri="{FF2B5EF4-FFF2-40B4-BE49-F238E27FC236}">
                <a16:creationId xmlns:a16="http://schemas.microsoft.com/office/drawing/2014/main" id="{62F0C6F1-34E1-456A-980D-DE074D574D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6" t="19454" r="37787" b="2211"/>
          <a:stretch/>
        </p:blipFill>
        <p:spPr>
          <a:xfrm>
            <a:off x="4077324" y="0"/>
            <a:ext cx="397883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1636A5-50BB-4E74-B2ED-517171F60D20}"/>
              </a:ext>
            </a:extLst>
          </p:cNvPr>
          <p:cNvSpPr/>
          <p:nvPr/>
        </p:nvSpPr>
        <p:spPr>
          <a:xfrm>
            <a:off x="178669" y="2022955"/>
            <a:ext cx="3650037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i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Impact" panose="020B0806030902050204" pitchFamily="34" charset="0"/>
              </a:rPr>
              <a:t>Jaws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Impact" panose="020B0806030902050204" pitchFamily="34" charset="0"/>
              </a:rPr>
              <a:t>storyboards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074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93E37A-7800-466A-947D-9E3A80F3F851}"/>
              </a:ext>
            </a:extLst>
          </p:cNvPr>
          <p:cNvSpPr txBox="1"/>
          <p:nvPr/>
        </p:nvSpPr>
        <p:spPr>
          <a:xfrm>
            <a:off x="5906124" y="2023672"/>
            <a:ext cx="61609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Watch Jaws clip beach scene—start at 1:35</a:t>
            </a:r>
          </a:p>
          <a:p>
            <a:r>
              <a:rPr lang="en-US" dirty="0">
                <a:hlinkClick r:id="rId2"/>
              </a:rPr>
              <a:t>https://www.youtube.com/watch?v=rW23RsUTb2Y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Then, examine storyboarded version-begin at 2:58:</a:t>
            </a:r>
          </a:p>
          <a:p>
            <a:r>
              <a:rPr lang="en-US" dirty="0">
                <a:hlinkClick r:id="rId3"/>
              </a:rPr>
              <a:t>https://www.youtube.com/watch?v=MWglVLx5mp8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Then, look to printed script version.</a:t>
            </a:r>
          </a:p>
        </p:txBody>
      </p:sp>
      <p:pic>
        <p:nvPicPr>
          <p:cNvPr id="5" name="Picture 4" descr="jaws - Yahoo Image Search Results - Mozilla Firefox">
            <a:extLst>
              <a:ext uri="{FF2B5EF4-FFF2-40B4-BE49-F238E27FC236}">
                <a16:creationId xmlns:a16="http://schemas.microsoft.com/office/drawing/2014/main" id="{DCE3E7BD-FAB6-4DA6-926A-BCD1816AEE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6" t="31559" r="52541" b="15456"/>
          <a:stretch/>
        </p:blipFill>
        <p:spPr>
          <a:xfrm>
            <a:off x="239843" y="149900"/>
            <a:ext cx="4407108" cy="651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94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B642E-E1D2-437E-968F-F6162400D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232" y="346808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Student Samples</a:t>
            </a:r>
          </a:p>
        </p:txBody>
      </p:sp>
      <p:pic>
        <p:nvPicPr>
          <p:cNvPr id="6" name="Picture 5" descr="movie samples - Yahoo Image Search Results - Mozilla Firefox">
            <a:extLst>
              <a:ext uri="{FF2B5EF4-FFF2-40B4-BE49-F238E27FC236}">
                <a16:creationId xmlns:a16="http://schemas.microsoft.com/office/drawing/2014/main" id="{380D9A25-A19B-4166-AC0E-749FFF871E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4" t="32928" r="40247" b="15913"/>
          <a:stretch/>
        </p:blipFill>
        <p:spPr>
          <a:xfrm>
            <a:off x="1858781" y="2053652"/>
            <a:ext cx="5381468" cy="335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26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05_001 (002).pdf - Adobe Acrobat Reader DC">
            <a:extLst>
              <a:ext uri="{FF2B5EF4-FFF2-40B4-BE49-F238E27FC236}">
                <a16:creationId xmlns:a16="http://schemas.microsoft.com/office/drawing/2014/main" id="{45DD0B04-D739-452C-9CAB-AE1AA3980B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6" t="24619" r="60610" b="5829"/>
          <a:stretch/>
        </p:blipFill>
        <p:spPr>
          <a:xfrm rot="5400000">
            <a:off x="4575244" y="-2176819"/>
            <a:ext cx="2908094" cy="7261734"/>
          </a:xfrm>
          <a:prstGeom prst="rect">
            <a:avLst/>
          </a:prstGeom>
        </p:spPr>
      </p:pic>
      <p:pic>
        <p:nvPicPr>
          <p:cNvPr id="5" name="Picture 4" descr="2805_001.pdf - Adobe Acrobat Reader DC">
            <a:extLst>
              <a:ext uri="{FF2B5EF4-FFF2-40B4-BE49-F238E27FC236}">
                <a16:creationId xmlns:a16="http://schemas.microsoft.com/office/drawing/2014/main" id="{D549A034-5B89-45FF-AF96-F73B2E7E16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23024" r="41229" b="49487"/>
          <a:stretch/>
        </p:blipFill>
        <p:spPr>
          <a:xfrm>
            <a:off x="1229193" y="3020305"/>
            <a:ext cx="9405733" cy="38376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D114DD-2097-4EA0-9994-513455284DAD}"/>
              </a:ext>
            </a:extLst>
          </p:cNvPr>
          <p:cNvSpPr txBox="1"/>
          <p:nvPr/>
        </p:nvSpPr>
        <p:spPr>
          <a:xfrm>
            <a:off x="59960" y="299804"/>
            <a:ext cx="2338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From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</a:rPr>
              <a:t> “The Birds”</a:t>
            </a:r>
          </a:p>
        </p:txBody>
      </p:sp>
    </p:spTree>
    <p:extLst>
      <p:ext uri="{BB962C8B-B14F-4D97-AF65-F5344CB8AC3E}">
        <p14:creationId xmlns:p14="http://schemas.microsoft.com/office/powerpoint/2010/main" val="2985606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05_001 (002).pdf - Adobe Acrobat Reader DC">
            <a:extLst>
              <a:ext uri="{FF2B5EF4-FFF2-40B4-BE49-F238E27FC236}">
                <a16:creationId xmlns:a16="http://schemas.microsoft.com/office/drawing/2014/main" id="{874F05D7-176E-4646-8CEF-E7DE20E799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2" t="23968" r="41844" b="6643"/>
          <a:stretch/>
        </p:blipFill>
        <p:spPr>
          <a:xfrm rot="5400000">
            <a:off x="4477665" y="-2181813"/>
            <a:ext cx="3192905" cy="7556532"/>
          </a:xfrm>
          <a:prstGeom prst="rect">
            <a:avLst/>
          </a:prstGeom>
        </p:spPr>
      </p:pic>
      <p:pic>
        <p:nvPicPr>
          <p:cNvPr id="4" name="Picture 3" descr="2805_001.pdf - Adobe Acrobat Reader DC">
            <a:extLst>
              <a:ext uri="{FF2B5EF4-FFF2-40B4-BE49-F238E27FC236}">
                <a16:creationId xmlns:a16="http://schemas.microsoft.com/office/drawing/2014/main" id="{D6F7DD98-2106-4C53-ACED-23E85B1400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2" t="50057" r="41229" b="30074"/>
          <a:stretch/>
        </p:blipFill>
        <p:spPr>
          <a:xfrm>
            <a:off x="374754" y="3312824"/>
            <a:ext cx="11398726" cy="332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06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05_001.pdf - Adobe Acrobat Reader DC">
            <a:extLst>
              <a:ext uri="{FF2B5EF4-FFF2-40B4-BE49-F238E27FC236}">
                <a16:creationId xmlns:a16="http://schemas.microsoft.com/office/drawing/2014/main" id="{99C3D2B8-2DB0-498D-9899-CAF04C4058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4" t="38181" r="40492" b="33043"/>
          <a:stretch/>
        </p:blipFill>
        <p:spPr>
          <a:xfrm>
            <a:off x="161803" y="1169233"/>
            <a:ext cx="12030197" cy="47368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262FE2-F9ED-43A8-A4E0-B774EC2972C5}"/>
              </a:ext>
            </a:extLst>
          </p:cNvPr>
          <p:cNvSpPr txBox="1"/>
          <p:nvPr/>
        </p:nvSpPr>
        <p:spPr>
          <a:xfrm>
            <a:off x="161803" y="164892"/>
            <a:ext cx="4125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From </a:t>
            </a:r>
            <a:r>
              <a:rPr lang="en-US" sz="3200" i="1" dirty="0">
                <a:solidFill>
                  <a:srgbClr val="C00000"/>
                </a:solidFill>
              </a:rPr>
              <a:t>The Natural</a:t>
            </a:r>
          </a:p>
        </p:txBody>
      </p:sp>
    </p:spTree>
    <p:extLst>
      <p:ext uri="{BB962C8B-B14F-4D97-AF65-F5344CB8AC3E}">
        <p14:creationId xmlns:p14="http://schemas.microsoft.com/office/powerpoint/2010/main" val="3786356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05_001.pdf - Adobe Acrobat Reader DC">
            <a:extLst>
              <a:ext uri="{FF2B5EF4-FFF2-40B4-BE49-F238E27FC236}">
                <a16:creationId xmlns:a16="http://schemas.microsoft.com/office/drawing/2014/main" id="{3588B2D6-C95E-45CC-B2D5-9B9253F0FF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7" t="28361" r="41107" b="24136"/>
          <a:stretch/>
        </p:blipFill>
        <p:spPr>
          <a:xfrm>
            <a:off x="989349" y="449704"/>
            <a:ext cx="9413825" cy="604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56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67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Impact</vt:lpstr>
      <vt:lpstr>Office Theme</vt:lpstr>
      <vt:lpstr>Storyboarding and Screenplays</vt:lpstr>
      <vt:lpstr>PowerPoint Presentation</vt:lpstr>
      <vt:lpstr>PowerPoint Presentation</vt:lpstr>
      <vt:lpstr>Student Samples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Storyboarding and Screenplays</dc:title>
  <dc:creator>REMAR, COLLEEN</dc:creator>
  <cp:lastModifiedBy>REMAR, COLLEEN</cp:lastModifiedBy>
  <cp:revision>7</cp:revision>
  <dcterms:created xsi:type="dcterms:W3CDTF">2018-02-21T16:27:19Z</dcterms:created>
  <dcterms:modified xsi:type="dcterms:W3CDTF">2018-02-21T17:20:07Z</dcterms:modified>
</cp:coreProperties>
</file>